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92669E-E2C8-4F59-A2CF-3170527061BF}" v="160" dt="2021-03-30T11:30:29.950"/>
    <p1510:client id="{CDF4B561-BD71-4B52-9824-0E26961899FB}" v="16" dt="2021-03-29T06:32:18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userId="ce7676dbfd0113dd" providerId="Windows Live" clId="Web-{CDF4B561-BD71-4B52-9824-0E26961899FB}"/>
    <pc:docChg chg="addSld delSld modSld addMainMaster delMainMaster">
      <pc:chgData name="Gość" userId="ce7676dbfd0113dd" providerId="Windows Live" clId="Web-{CDF4B561-BD71-4B52-9824-0E26961899FB}" dt="2021-03-29T06:32:18.328" v="14" actId="14100"/>
      <pc:docMkLst>
        <pc:docMk/>
      </pc:docMkLst>
      <pc:sldChg chg="modSp del mod modClrScheme chgLayout">
        <pc:chgData name="Gość" userId="ce7676dbfd0113dd" providerId="Windows Live" clId="Web-{CDF4B561-BD71-4B52-9824-0E26961899FB}" dt="2021-03-29T06:30:44.920" v="2"/>
        <pc:sldMkLst>
          <pc:docMk/>
          <pc:sldMk cId="650317164" sldId="256"/>
        </pc:sldMkLst>
        <pc:spChg chg="mod ord">
          <ac:chgData name="Gość" userId="ce7676dbfd0113dd" providerId="Windows Live" clId="Web-{CDF4B561-BD71-4B52-9824-0E26961899FB}" dt="2021-03-29T06:30:06.059" v="0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Gość" userId="ce7676dbfd0113dd" providerId="Windows Live" clId="Web-{CDF4B561-BD71-4B52-9824-0E26961899FB}" dt="2021-03-29T06:30:06.059" v="0"/>
          <ac:spMkLst>
            <pc:docMk/>
            <pc:sldMk cId="650317164" sldId="256"/>
            <ac:spMk id="3" creationId="{00000000-0000-0000-0000-000000000000}"/>
          </ac:spMkLst>
        </pc:spChg>
      </pc:sldChg>
      <pc:sldChg chg="addSp modSp new">
        <pc:chgData name="Gość" userId="ce7676dbfd0113dd" providerId="Windows Live" clId="Web-{CDF4B561-BD71-4B52-9824-0E26961899FB}" dt="2021-03-29T06:32:18.328" v="14" actId="14100"/>
        <pc:sldMkLst>
          <pc:docMk/>
          <pc:sldMk cId="1904962672" sldId="257"/>
        </pc:sldMkLst>
        <pc:picChg chg="add mod">
          <ac:chgData name="Gość" userId="ce7676dbfd0113dd" providerId="Windows Live" clId="Web-{CDF4B561-BD71-4B52-9824-0E26961899FB}" dt="2021-03-29T06:32:18.328" v="14" actId="14100"/>
          <ac:picMkLst>
            <pc:docMk/>
            <pc:sldMk cId="1904962672" sldId="257"/>
            <ac:picMk id="2" creationId="{998DB30F-1E6A-4834-9C0B-3BE77227C0C9}"/>
          </ac:picMkLst>
        </pc:picChg>
      </pc:sldChg>
      <pc:sldChg chg="new">
        <pc:chgData name="Gość" userId="ce7676dbfd0113dd" providerId="Windows Live" clId="Web-{CDF4B561-BD71-4B52-9824-0E26961899FB}" dt="2021-03-29T06:30:48.748" v="3"/>
        <pc:sldMkLst>
          <pc:docMk/>
          <pc:sldMk cId="11960520" sldId="258"/>
        </pc:sldMkLst>
      </pc:sldChg>
      <pc:sldMasterChg chg="del delSldLayout">
        <pc:chgData name="Gość" userId="ce7676dbfd0113dd" providerId="Windows Live" clId="Web-{CDF4B561-BD71-4B52-9824-0E26961899FB}" dt="2021-03-29T06:30:06.059" v="0"/>
        <pc:sldMasterMkLst>
          <pc:docMk/>
          <pc:sldMasterMk cId="3926633689" sldId="2147483648"/>
        </pc:sldMasterMkLst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Gość" userId="ce7676dbfd0113dd" providerId="Windows Live" clId="Web-{CDF4B561-BD71-4B52-9824-0E26961899FB}" dt="2021-03-29T06:30:06.059" v="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 modSldLayout">
        <pc:chgData name="Gość" userId="ce7676dbfd0113dd" providerId="Windows Live" clId="Web-{CDF4B561-BD71-4B52-9824-0E26961899FB}" dt="2021-03-29T06:30:06.059" v="0"/>
        <pc:sldMasterMkLst>
          <pc:docMk/>
          <pc:sldMasterMk cId="2651368245" sldId="2147483660"/>
        </pc:sldMasterMkLst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1367900539" sldId="2147483661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2402223825" sldId="2147483662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3374523543" sldId="2147483663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681802725" sldId="2147483664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2451773098" sldId="2147483665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799921865" sldId="2147483666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3514193292" sldId="2147483667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1993428992" sldId="2147483668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1806879729" sldId="2147483669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1975699532" sldId="2147483670"/>
          </pc:sldLayoutMkLst>
        </pc:sldLayoutChg>
        <pc:sldLayoutChg chg="add mod replId">
          <pc:chgData name="Gość" userId="ce7676dbfd0113dd" providerId="Windows Live" clId="Web-{CDF4B561-BD71-4B52-9824-0E26961899FB}" dt="2021-03-29T06:30:06.059" v="0"/>
          <pc:sldLayoutMkLst>
            <pc:docMk/>
            <pc:sldMasterMk cId="2651368245" sldId="2147483660"/>
            <pc:sldLayoutMk cId="1497002505" sldId="2147483671"/>
          </pc:sldLayoutMkLst>
        </pc:sldLayoutChg>
      </pc:sldMasterChg>
    </pc:docChg>
  </pc:docChgLst>
  <pc:docChgLst>
    <pc:chgData name="Gość" userId="ce7676dbfd0113dd" providerId="Windows Live" clId="Web-{BD92669E-E2C8-4F59-A2CF-3170527061BF}"/>
    <pc:docChg chg="addSld delSld modSld">
      <pc:chgData name="Gość" userId="ce7676dbfd0113dd" providerId="Windows Live" clId="Web-{BD92669E-E2C8-4F59-A2CF-3170527061BF}" dt="2021-03-30T11:30:29.950" v="142"/>
      <pc:docMkLst>
        <pc:docMk/>
      </pc:docMkLst>
      <pc:sldChg chg="addSp delSp modSp modTransition">
        <pc:chgData name="Gość" userId="ce7676dbfd0113dd" providerId="Windows Live" clId="Web-{BD92669E-E2C8-4F59-A2CF-3170527061BF}" dt="2021-03-30T11:25:55.177" v="117"/>
        <pc:sldMkLst>
          <pc:docMk/>
          <pc:sldMk cId="1904962672" sldId="257"/>
        </pc:sldMkLst>
        <pc:picChg chg="del">
          <ac:chgData name="Gość" userId="ce7676dbfd0113dd" providerId="Windows Live" clId="Web-{BD92669E-E2C8-4F59-A2CF-3170527061BF}" dt="2021-03-30T08:35:41.890" v="2"/>
          <ac:picMkLst>
            <pc:docMk/>
            <pc:sldMk cId="1904962672" sldId="257"/>
            <ac:picMk id="2" creationId="{998DB30F-1E6A-4834-9C0B-3BE77227C0C9}"/>
          </ac:picMkLst>
        </pc:picChg>
        <pc:picChg chg="add mod">
          <ac:chgData name="Gość" userId="ce7676dbfd0113dd" providerId="Windows Live" clId="Web-{BD92669E-E2C8-4F59-A2CF-3170527061BF}" dt="2021-03-30T08:44:35.106" v="16" actId="1076"/>
          <ac:picMkLst>
            <pc:docMk/>
            <pc:sldMk cId="1904962672" sldId="257"/>
            <ac:picMk id="3" creationId="{90C050FC-1127-4B7B-8421-248628B4E397}"/>
          </ac:picMkLst>
        </pc:picChg>
      </pc:sldChg>
      <pc:sldChg chg="addSp delSp modSp modTransition">
        <pc:chgData name="Gość" userId="ce7676dbfd0113dd" providerId="Windows Live" clId="Web-{BD92669E-E2C8-4F59-A2CF-3170527061BF}" dt="2021-03-30T11:26:07.083" v="119"/>
        <pc:sldMkLst>
          <pc:docMk/>
          <pc:sldMk cId="11960520" sldId="258"/>
        </pc:sldMkLst>
        <pc:picChg chg="add del mod">
          <ac:chgData name="Gość" userId="ce7676dbfd0113dd" providerId="Windows Live" clId="Web-{BD92669E-E2C8-4F59-A2CF-3170527061BF}" dt="2021-03-30T08:35:39.218" v="1"/>
          <ac:picMkLst>
            <pc:docMk/>
            <pc:sldMk cId="11960520" sldId="258"/>
            <ac:picMk id="2" creationId="{F75CE529-8E98-4FEB-B208-7E4F8CD387ED}"/>
          </ac:picMkLst>
        </pc:picChg>
        <pc:picChg chg="add mod">
          <ac:chgData name="Gość" userId="ce7676dbfd0113dd" providerId="Windows Live" clId="Web-{BD92669E-E2C8-4F59-A2CF-3170527061BF}" dt="2021-03-30T08:45:11.999" v="24" actId="1076"/>
          <ac:picMkLst>
            <pc:docMk/>
            <pc:sldMk cId="11960520" sldId="258"/>
            <ac:picMk id="3" creationId="{2A217CBF-51C3-4FD8-917E-86E75492A9CA}"/>
          </ac:picMkLst>
        </pc:picChg>
      </pc:sldChg>
      <pc:sldChg chg="addSp modSp new modTransition">
        <pc:chgData name="Gość" userId="ce7676dbfd0113dd" providerId="Windows Live" clId="Web-{BD92669E-E2C8-4F59-A2CF-3170527061BF}" dt="2021-03-30T11:26:24.865" v="120"/>
        <pc:sldMkLst>
          <pc:docMk/>
          <pc:sldMk cId="1391105136" sldId="259"/>
        </pc:sldMkLst>
        <pc:picChg chg="add mod">
          <ac:chgData name="Gość" userId="ce7676dbfd0113dd" providerId="Windows Live" clId="Web-{BD92669E-E2C8-4F59-A2CF-3170527061BF}" dt="2021-03-30T08:45:58.907" v="37" actId="14100"/>
          <ac:picMkLst>
            <pc:docMk/>
            <pc:sldMk cId="1391105136" sldId="259"/>
            <ac:picMk id="2" creationId="{7B4E1A49-C68E-4329-982A-553C9C8ACA9C}"/>
          </ac:picMkLst>
        </pc:picChg>
      </pc:sldChg>
      <pc:sldChg chg="addSp delSp modSp new modTransition">
        <pc:chgData name="Gość" userId="ce7676dbfd0113dd" providerId="Windows Live" clId="Web-{BD92669E-E2C8-4F59-A2CF-3170527061BF}" dt="2021-03-30T11:26:53.944" v="125"/>
        <pc:sldMkLst>
          <pc:docMk/>
          <pc:sldMk cId="1698711" sldId="260"/>
        </pc:sldMkLst>
        <pc:picChg chg="add del mod">
          <ac:chgData name="Gość" userId="ce7676dbfd0113dd" providerId="Windows Live" clId="Web-{BD92669E-E2C8-4F59-A2CF-3170527061BF}" dt="2021-03-30T08:47:30.319" v="39"/>
          <ac:picMkLst>
            <pc:docMk/>
            <pc:sldMk cId="1698711" sldId="260"/>
            <ac:picMk id="2" creationId="{914761DC-F301-4090-B76F-ACC569FB10DC}"/>
          </ac:picMkLst>
        </pc:picChg>
        <pc:picChg chg="add mod">
          <ac:chgData name="Gość" userId="ce7676dbfd0113dd" providerId="Windows Live" clId="Web-{BD92669E-E2C8-4F59-A2CF-3170527061BF}" dt="2021-03-30T08:48:13.462" v="48" actId="1076"/>
          <ac:picMkLst>
            <pc:docMk/>
            <pc:sldMk cId="1698711" sldId="260"/>
            <ac:picMk id="3" creationId="{30D55E1A-049A-4A12-AA46-A904E3988BFE}"/>
          </ac:picMkLst>
        </pc:picChg>
      </pc:sldChg>
      <pc:sldChg chg="addSp modSp new modTransition">
        <pc:chgData name="Gość" userId="ce7676dbfd0113dd" providerId="Windows Live" clId="Web-{BD92669E-E2C8-4F59-A2CF-3170527061BF}" dt="2021-03-30T11:27:02.772" v="126"/>
        <pc:sldMkLst>
          <pc:docMk/>
          <pc:sldMk cId="1034672620" sldId="261"/>
        </pc:sldMkLst>
        <pc:picChg chg="add mod">
          <ac:chgData name="Gość" userId="ce7676dbfd0113dd" providerId="Windows Live" clId="Web-{BD92669E-E2C8-4F59-A2CF-3170527061BF}" dt="2021-03-30T08:48:49.963" v="58" actId="1076"/>
          <ac:picMkLst>
            <pc:docMk/>
            <pc:sldMk cId="1034672620" sldId="261"/>
            <ac:picMk id="2" creationId="{EA7610B5-DB77-4726-9BC0-F2FB9742C044}"/>
          </ac:picMkLst>
        </pc:picChg>
      </pc:sldChg>
      <pc:sldChg chg="addSp modSp new modTransition">
        <pc:chgData name="Gość" userId="ce7676dbfd0113dd" providerId="Windows Live" clId="Web-{BD92669E-E2C8-4F59-A2CF-3170527061BF}" dt="2021-03-30T11:28:59.525" v="128"/>
        <pc:sldMkLst>
          <pc:docMk/>
          <pc:sldMk cId="4129468715" sldId="262"/>
        </pc:sldMkLst>
        <pc:picChg chg="add mod">
          <ac:chgData name="Gość" userId="ce7676dbfd0113dd" providerId="Windows Live" clId="Web-{BD92669E-E2C8-4F59-A2CF-3170527061BF}" dt="2021-03-30T08:49:28.341" v="67" actId="1076"/>
          <ac:picMkLst>
            <pc:docMk/>
            <pc:sldMk cId="4129468715" sldId="262"/>
            <ac:picMk id="2" creationId="{A6FF3FA5-C80B-4895-8628-19F0A36B0962}"/>
          </ac:picMkLst>
        </pc:picChg>
      </pc:sldChg>
      <pc:sldChg chg="addSp modSp new modTransition">
        <pc:chgData name="Gość" userId="ce7676dbfd0113dd" providerId="Windows Live" clId="Web-{BD92669E-E2C8-4F59-A2CF-3170527061BF}" dt="2021-03-30T11:28:59.572" v="130"/>
        <pc:sldMkLst>
          <pc:docMk/>
          <pc:sldMk cId="3501909877" sldId="263"/>
        </pc:sldMkLst>
        <pc:picChg chg="add mod">
          <ac:chgData name="Gość" userId="ce7676dbfd0113dd" providerId="Windows Live" clId="Web-{BD92669E-E2C8-4F59-A2CF-3170527061BF}" dt="2021-03-30T08:49:53.701" v="74" actId="1076"/>
          <ac:picMkLst>
            <pc:docMk/>
            <pc:sldMk cId="3501909877" sldId="263"/>
            <ac:picMk id="2" creationId="{9BE74900-32B9-4CB8-89D0-32E2E2ADF769}"/>
          </ac:picMkLst>
        </pc:picChg>
      </pc:sldChg>
      <pc:sldChg chg="addSp modSp new modTransition">
        <pc:chgData name="Gość" userId="ce7676dbfd0113dd" providerId="Windows Live" clId="Web-{BD92669E-E2C8-4F59-A2CF-3170527061BF}" dt="2021-03-30T11:28:59.588" v="131"/>
        <pc:sldMkLst>
          <pc:docMk/>
          <pc:sldMk cId="4172088144" sldId="264"/>
        </pc:sldMkLst>
        <pc:picChg chg="add mod">
          <ac:chgData name="Gość" userId="ce7676dbfd0113dd" providerId="Windows Live" clId="Web-{BD92669E-E2C8-4F59-A2CF-3170527061BF}" dt="2021-03-30T08:50:27.172" v="84" actId="1076"/>
          <ac:picMkLst>
            <pc:docMk/>
            <pc:sldMk cId="4172088144" sldId="264"/>
            <ac:picMk id="2" creationId="{558E4333-300E-432A-AC19-97FABA0E9363}"/>
          </ac:picMkLst>
        </pc:picChg>
      </pc:sldChg>
      <pc:sldChg chg="addSp modSp new modTransition">
        <pc:chgData name="Gość" userId="ce7676dbfd0113dd" providerId="Windows Live" clId="Web-{BD92669E-E2C8-4F59-A2CF-3170527061BF}" dt="2021-03-30T11:28:59.619" v="132"/>
        <pc:sldMkLst>
          <pc:docMk/>
          <pc:sldMk cId="925677467" sldId="265"/>
        </pc:sldMkLst>
        <pc:picChg chg="add mod">
          <ac:chgData name="Gość" userId="ce7676dbfd0113dd" providerId="Windows Live" clId="Web-{BD92669E-E2C8-4F59-A2CF-3170527061BF}" dt="2021-03-30T08:51:00.486" v="92" actId="14100"/>
          <ac:picMkLst>
            <pc:docMk/>
            <pc:sldMk cId="925677467" sldId="265"/>
            <ac:picMk id="2" creationId="{D69393C1-8282-4660-A33E-84C3C4E582E5}"/>
          </ac:picMkLst>
        </pc:picChg>
      </pc:sldChg>
      <pc:sldChg chg="addSp delSp modSp new modTransition">
        <pc:chgData name="Gość" userId="ce7676dbfd0113dd" providerId="Windows Live" clId="Web-{BD92669E-E2C8-4F59-A2CF-3170527061BF}" dt="2021-03-30T11:29:02.603" v="133"/>
        <pc:sldMkLst>
          <pc:docMk/>
          <pc:sldMk cId="2959103446" sldId="266"/>
        </pc:sldMkLst>
        <pc:picChg chg="add del mod">
          <ac:chgData name="Gość" userId="ce7676dbfd0113dd" providerId="Windows Live" clId="Web-{BD92669E-E2C8-4F59-A2CF-3170527061BF}" dt="2021-03-30T08:59:55.999" v="97"/>
          <ac:picMkLst>
            <pc:docMk/>
            <pc:sldMk cId="2959103446" sldId="266"/>
            <ac:picMk id="2" creationId="{BE0B8801-3CD6-4412-819C-8BEB288DE620}"/>
          </ac:picMkLst>
        </pc:picChg>
        <pc:picChg chg="add mod">
          <ac:chgData name="Gość" userId="ce7676dbfd0113dd" providerId="Windows Live" clId="Web-{BD92669E-E2C8-4F59-A2CF-3170527061BF}" dt="2021-03-30T09:01:13.019" v="103" actId="14100"/>
          <ac:picMkLst>
            <pc:docMk/>
            <pc:sldMk cId="2959103446" sldId="266"/>
            <ac:picMk id="3" creationId="{18DD9C1E-6740-4C8F-A83D-CB53716EAB2C}"/>
          </ac:picMkLst>
        </pc:picChg>
      </pc:sldChg>
      <pc:sldChg chg="addSp modSp new modTransition">
        <pc:chgData name="Gość" userId="ce7676dbfd0113dd" providerId="Windows Live" clId="Web-{BD92669E-E2C8-4F59-A2CF-3170527061BF}" dt="2021-03-30T11:29:11.963" v="134"/>
        <pc:sldMkLst>
          <pc:docMk/>
          <pc:sldMk cId="3188181326" sldId="267"/>
        </pc:sldMkLst>
        <pc:picChg chg="add mod">
          <ac:chgData name="Gość" userId="ce7676dbfd0113dd" providerId="Windows Live" clId="Web-{BD92669E-E2C8-4F59-A2CF-3170527061BF}" dt="2021-03-30T11:25:13.800" v="110" actId="14100"/>
          <ac:picMkLst>
            <pc:docMk/>
            <pc:sldMk cId="3188181326" sldId="267"/>
            <ac:picMk id="2" creationId="{5975CBD7-1D43-4059-9699-2B905E055E8D}"/>
          </ac:picMkLst>
        </pc:picChg>
      </pc:sldChg>
      <pc:sldChg chg="modSp new del">
        <pc:chgData name="Gość" userId="ce7676dbfd0113dd" providerId="Windows Live" clId="Web-{BD92669E-E2C8-4F59-A2CF-3170527061BF}" dt="2021-03-30T11:30:29.950" v="142"/>
        <pc:sldMkLst>
          <pc:docMk/>
          <pc:sldMk cId="1931240356" sldId="268"/>
        </pc:sldMkLst>
        <pc:spChg chg="mod">
          <ac:chgData name="Gość" userId="ce7676dbfd0113dd" providerId="Windows Live" clId="Web-{BD92669E-E2C8-4F59-A2CF-3170527061BF}" dt="2021-03-30T11:30:21.262" v="141" actId="20577"/>
          <ac:spMkLst>
            <pc:docMk/>
            <pc:sldMk cId="1931240356" sldId="268"/>
            <ac:spMk id="2" creationId="{E39BA89F-C2EA-4913-8412-C876774634C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0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9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0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2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0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7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2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9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2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7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1368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tekst, tkanina&#10;&#10;Opis wygenerowany automatycznie">
            <a:extLst>
              <a:ext uri="{FF2B5EF4-FFF2-40B4-BE49-F238E27FC236}">
                <a16:creationId xmlns:a16="http://schemas.microsoft.com/office/drawing/2014/main" id="{90C050FC-1127-4B7B-8421-248628B4E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88722" y="-17251"/>
            <a:ext cx="6768860" cy="68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18DD9C1E-6740-4C8F-A83D-CB53716E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54637" y="-1173191"/>
            <a:ext cx="6785933" cy="92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0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5975CBD7-1D43-4059-9699-2B905E05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55" y="5751"/>
            <a:ext cx="5136425" cy="68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8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A217CBF-51C3-4FD8-917E-86E75492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41" y="-461"/>
            <a:ext cx="6280028" cy="68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7B4E1A49-C68E-4329-982A-553C9C8A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22741" y="234353"/>
            <a:ext cx="6840746" cy="63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5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30D55E1A-049A-4A12-AA46-A904E3988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09646" y="459359"/>
            <a:ext cx="6797614" cy="58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A7610B5-DB77-4726-9BC0-F2FB9742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79609" y="-86981"/>
            <a:ext cx="6898255" cy="70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7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6FF3FA5-C80B-4895-8628-19F0A36B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3986" y="-68610"/>
            <a:ext cx="6883878" cy="69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BE74900-32B9-4CB8-89D0-32E2E2AD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78" y="6471"/>
            <a:ext cx="6783237" cy="6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558E4333-300E-432A-AC19-97FABA0E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137" y="-718"/>
            <a:ext cx="7200180" cy="68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8144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69393C1-8282-4660-A33E-84C3C4E5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4314"/>
            <a:ext cx="6495689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77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Madison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93</cp:revision>
  <dcterms:created xsi:type="dcterms:W3CDTF">2021-03-29T06:29:26Z</dcterms:created>
  <dcterms:modified xsi:type="dcterms:W3CDTF">2021-03-30T11:30:39Z</dcterms:modified>
</cp:coreProperties>
</file>