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0502" autoAdjust="0"/>
  </p:normalViewPr>
  <p:slideViewPr>
    <p:cSldViewPr>
      <p:cViewPr varScale="1">
        <p:scale>
          <a:sx n="66" d="100"/>
          <a:sy n="66" d="100"/>
        </p:scale>
        <p:origin x="-150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358-D685-4C10-93D5-53D09671AF31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AED5BE7-F6FD-42E8-9544-31A8123AB3C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358-D685-4C10-93D5-53D09671AF31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5BE7-F6FD-42E8-9544-31A8123AB3C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358-D685-4C10-93D5-53D09671AF31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5BE7-F6FD-42E8-9544-31A8123AB3C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358-D685-4C10-93D5-53D09671AF31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AED5BE7-F6FD-42E8-9544-31A8123AB3C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358-D685-4C10-93D5-53D09671AF31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5BE7-F6FD-42E8-9544-31A8123AB3C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358-D685-4C10-93D5-53D09671AF31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5BE7-F6FD-42E8-9544-31A8123AB3C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358-D685-4C10-93D5-53D09671AF31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AED5BE7-F6FD-42E8-9544-31A8123AB3C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358-D685-4C10-93D5-53D09671AF31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5BE7-F6FD-42E8-9544-31A8123AB3C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358-D685-4C10-93D5-53D09671AF31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5BE7-F6FD-42E8-9544-31A8123AB3C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358-D685-4C10-93D5-53D09671AF31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5BE7-F6FD-42E8-9544-31A8123AB3C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358-D685-4C10-93D5-53D09671AF31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5BE7-F6FD-42E8-9544-31A8123AB3C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6339358-D685-4C10-93D5-53D09671AF31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AED5BE7-F6FD-42E8-9544-31A8123AB3C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81000" y="785795"/>
            <a:ext cx="8458200" cy="5289992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 smtClean="0"/>
              <a:t>Pozdrowienia dla </a:t>
            </a:r>
            <a:br>
              <a:rPr lang="pl-PL" sz="5400" b="1" dirty="0" smtClean="0"/>
            </a:br>
            <a:r>
              <a:rPr lang="pl-PL" sz="5400" b="1" dirty="0" smtClean="0"/>
              <a:t>Jana Pawła II </a:t>
            </a:r>
            <a:br>
              <a:rPr lang="pl-PL" sz="5400" b="1" dirty="0" smtClean="0"/>
            </a:br>
            <a:r>
              <a:rPr lang="pl-PL" sz="5400" b="1" dirty="0" smtClean="0"/>
              <a:t>od uczniów klasy vii </a:t>
            </a:r>
            <a:r>
              <a:rPr lang="pl-PL" sz="6000" b="1" dirty="0" smtClean="0"/>
              <a:t>b .</a:t>
            </a:r>
            <a:endParaRPr lang="pl-PL" sz="60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773455" y="-773378"/>
            <a:ext cx="5954284" cy="8215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714356"/>
            <a:ext cx="3973516" cy="52980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625135" y="-767936"/>
            <a:ext cx="5966727" cy="8216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857232"/>
            <a:ext cx="7620053" cy="5214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85728"/>
            <a:ext cx="7769242" cy="5649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642918"/>
            <a:ext cx="7143800" cy="5359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1664" y="500042"/>
            <a:ext cx="7239050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8320152" cy="55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119180" y="-1261980"/>
            <a:ext cx="4929222" cy="8167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566995" y="-566918"/>
            <a:ext cx="6000791" cy="79918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073" y="642918"/>
            <a:ext cx="7814099" cy="5853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1142984"/>
            <a:ext cx="8686800" cy="4329122"/>
          </a:xfrm>
        </p:spPr>
        <p:txBody>
          <a:bodyPr/>
          <a:lstStyle/>
          <a:p>
            <a:pPr algn="ctr"/>
            <a:r>
              <a:rPr lang="pl-PL" b="1" dirty="0" smtClean="0"/>
              <a:t>Koniec, dziękuje za uwagę.</a:t>
            </a:r>
            <a:endParaRPr lang="pl-PL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" name="Symbol zastępczy zawartości 14" descr="IMG_20210320_16542549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71480"/>
            <a:ext cx="8415366" cy="5461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251046" y="-465152"/>
            <a:ext cx="5214972" cy="7573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642918"/>
            <a:ext cx="7216872" cy="514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000" y="500042"/>
            <a:ext cx="8100000" cy="5786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1914" y="642918"/>
            <a:ext cx="7723054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431429" y="-145470"/>
            <a:ext cx="5139957" cy="7002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8486804" cy="5082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398</TotalTime>
  <Words>8</Words>
  <Application>Microsoft Office PowerPoint</Application>
  <PresentationFormat>Pokaz na ekranie (4:3)</PresentationFormat>
  <Paragraphs>2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Wędrówka</vt:lpstr>
      <vt:lpstr>Pozdrowienia dla  Jana Pawła II  od uczniów klasy vii b .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Koniec, dziękuje za uwagę.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Pozdrowienia dla  Jana Pawła II  od uczniów klasy vii b</dc:title>
  <dc:creator>Krajki</dc:creator>
  <cp:lastModifiedBy>Krajki</cp:lastModifiedBy>
  <cp:revision>21</cp:revision>
  <dcterms:created xsi:type="dcterms:W3CDTF">2021-03-23T19:42:43Z</dcterms:created>
  <dcterms:modified xsi:type="dcterms:W3CDTF">2021-03-24T18:30:49Z</dcterms:modified>
</cp:coreProperties>
</file>