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2BFE91-C7D0-49E1-92D9-A26BD6432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657" y="414669"/>
            <a:ext cx="9330071" cy="4965406"/>
          </a:xfrm>
        </p:spPr>
        <p:txBody>
          <a:bodyPr/>
          <a:lstStyle/>
          <a:p>
            <a:r>
              <a:rPr lang="pl-PL"/>
              <a:t>pępowscy KATYŃCZYCY               1939 rok                 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E7A3F0-C135-4F03-8555-20AE5EC41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0887" y="4345458"/>
            <a:ext cx="6801612" cy="1239894"/>
          </a:xfrm>
        </p:spPr>
        <p:txBody>
          <a:bodyPr>
            <a:normAutofit/>
          </a:bodyPr>
          <a:lstStyle/>
          <a:p>
            <a:r>
              <a:rPr lang="pl-PL" dirty="0"/>
              <a:t>1940</a:t>
            </a:r>
          </a:p>
        </p:txBody>
      </p:sp>
    </p:spTree>
    <p:extLst>
      <p:ext uri="{BB962C8B-B14F-4D97-AF65-F5344CB8AC3E}">
        <p14:creationId xmlns:p14="http://schemas.microsoft.com/office/powerpoint/2010/main" val="1264665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9539BE-18FF-4860-82AE-5E620D7D2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523" y="70386"/>
            <a:ext cx="4494998" cy="1109828"/>
          </a:xfrm>
        </p:spPr>
        <p:txBody>
          <a:bodyPr/>
          <a:lstStyle/>
          <a:p>
            <a:r>
              <a:rPr lang="pl-PL" dirty="0"/>
              <a:t>Józef rzepka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060FDF47-FF69-4A74-BC9E-8BEFE4D1120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088" b="7088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5205D2-7527-45DB-A8F1-0F2B7AE13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382233"/>
            <a:ext cx="6095998" cy="5475767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Urodzony 20 kwietnia 1909 roku w Darominie</a:t>
            </a:r>
          </a:p>
          <a:p>
            <a:r>
              <a:rPr lang="pl-PL" dirty="0">
                <a:solidFill>
                  <a:srgbClr val="FF0000"/>
                </a:solidFill>
              </a:rPr>
              <a:t>Jego rodzice , Jan i Anna z domu Mańka przeprowadzili się do Zalesia Wielkiego.</a:t>
            </a:r>
          </a:p>
          <a:p>
            <a:r>
              <a:rPr lang="pl-PL" dirty="0">
                <a:solidFill>
                  <a:srgbClr val="FF0000"/>
                </a:solidFill>
              </a:rPr>
              <a:t>Był on nauczycielem w Dusinie (powiat Gostyń) </a:t>
            </a:r>
          </a:p>
          <a:p>
            <a:r>
              <a:rPr lang="pl-PL" dirty="0">
                <a:solidFill>
                  <a:srgbClr val="FF0000"/>
                </a:solidFill>
              </a:rPr>
              <a:t>Następnie pracował w Górze (powiat Jarocin)</a:t>
            </a:r>
          </a:p>
          <a:p>
            <a:r>
              <a:rPr lang="pl-PL" dirty="0">
                <a:solidFill>
                  <a:srgbClr val="FF0000"/>
                </a:solidFill>
              </a:rPr>
              <a:t>Od grudnia 1931 roku objął posadę w Gostyniu </a:t>
            </a:r>
          </a:p>
          <a:p>
            <a:r>
              <a:rPr lang="pl-PL" dirty="0">
                <a:solidFill>
                  <a:srgbClr val="FF0000"/>
                </a:solidFill>
              </a:rPr>
              <a:t>Po ślubie  z Joanną Skrzypczak zmienił pracę i miejsce zamieszkania. W lipcu 1936r. Józef Rzepka został powołany na kierownika Szkoły Powszechnej  w Zglińcu, gdzie pracował aż do wybuchu wojny.  W 1937r. Urodził mu się syn Zbyszko , a w 1938r. Córka Hanka ( po mężu Karczyńska)</a:t>
            </a:r>
          </a:p>
          <a:p>
            <a:r>
              <a:rPr lang="pl-PL" dirty="0">
                <a:solidFill>
                  <a:srgbClr val="FF0000"/>
                </a:solidFill>
              </a:rPr>
              <a:t>25 sierpnia 1939r.ppor (Podporucznik) rezerwy Józef Rzepka został powołany do służby czynnej i skierowany do Ośrodka Zapasowego14.</a:t>
            </a:r>
          </a:p>
          <a:p>
            <a:r>
              <a:rPr lang="pl-PL" dirty="0">
                <a:solidFill>
                  <a:srgbClr val="FF0000"/>
                </a:solidFill>
              </a:rPr>
              <a:t>Dowodził on plutonem w batalionie zapasowym 55.</a:t>
            </a:r>
          </a:p>
          <a:p>
            <a:r>
              <a:rPr lang="pl-PL" dirty="0">
                <a:solidFill>
                  <a:srgbClr val="FF0000"/>
                </a:solidFill>
              </a:rPr>
              <a:t>Pułku Piechoty. Następnie jego oddział wraz z Ośrodkiem Zapasowym skierowano do Chełma. 27 sierpnia 1939r. Józef Rzepka wysłał list do rodziny .</a:t>
            </a:r>
          </a:p>
          <a:p>
            <a:r>
              <a:rPr lang="pl-PL" dirty="0">
                <a:solidFill>
                  <a:srgbClr val="FF0000"/>
                </a:solidFill>
              </a:rPr>
              <a:t>Rodzina musiała czekać na następny list długo bo Pułk Piechoty dostał się do niewoli. 5 marca 1940r. Stalin podpisał wniosek komisarza od spraw wewnętrznych  </a:t>
            </a:r>
            <a:r>
              <a:rPr lang="pl-PL" dirty="0" err="1">
                <a:solidFill>
                  <a:srgbClr val="FF0000"/>
                </a:solidFill>
              </a:rPr>
              <a:t>Ławrientija</a:t>
            </a:r>
            <a:r>
              <a:rPr lang="pl-PL" dirty="0">
                <a:solidFill>
                  <a:srgbClr val="FF0000"/>
                </a:solidFill>
              </a:rPr>
              <a:t> Berii o rozstrzelanie  polskich jeńców więzionych w obozach w </a:t>
            </a:r>
            <a:r>
              <a:rPr lang="pl-PL" dirty="0" err="1">
                <a:solidFill>
                  <a:srgbClr val="FF0000"/>
                </a:solidFill>
              </a:rPr>
              <a:t>Koziersku</a:t>
            </a:r>
            <a:r>
              <a:rPr lang="pl-PL" dirty="0">
                <a:solidFill>
                  <a:srgbClr val="FF0000"/>
                </a:solidFill>
              </a:rPr>
              <a:t>.</a:t>
            </a:r>
          </a:p>
          <a:p>
            <a:r>
              <a:rPr lang="pl-PL" dirty="0">
                <a:solidFill>
                  <a:srgbClr val="FF0000"/>
                </a:solidFill>
              </a:rPr>
              <a:t>Był to wyrok śmierci dla ppor. Józefa Rzepki</a:t>
            </a:r>
          </a:p>
          <a:p>
            <a:r>
              <a:rPr lang="pl-PL" dirty="0">
                <a:solidFill>
                  <a:srgbClr val="FF0000"/>
                </a:solidFill>
              </a:rPr>
              <a:t>Zostali oni wywiezieni do lasu katyńskiego .Tam,29 kwietnia 1940r.ppor Józef Rzepka został zamordowany, przez sowieckie NKWD, strzałem w tył głowy.</a:t>
            </a:r>
          </a:p>
        </p:txBody>
      </p:sp>
    </p:spTree>
    <p:extLst>
      <p:ext uri="{BB962C8B-B14F-4D97-AF65-F5344CB8AC3E}">
        <p14:creationId xmlns:p14="http://schemas.microsoft.com/office/powerpoint/2010/main" val="10156940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8E78AA-C60C-4767-8BE5-A738DB339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523" y="0"/>
            <a:ext cx="4494998" cy="978195"/>
          </a:xfrm>
        </p:spPr>
        <p:txBody>
          <a:bodyPr/>
          <a:lstStyle/>
          <a:p>
            <a:r>
              <a:rPr lang="pl-PL" dirty="0"/>
              <a:t>Antoni Busz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E8EA2E30-F8AE-48AB-BC29-CE07FBF45F5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029" b="12029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FF76C3-7DF5-422C-ABD0-9EB87D949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978195"/>
            <a:ext cx="6095998" cy="6007395"/>
          </a:xfrm>
        </p:spPr>
        <p:txBody>
          <a:bodyPr/>
          <a:lstStyle/>
          <a:p>
            <a:r>
              <a:rPr lang="pl-PL" dirty="0">
                <a:solidFill>
                  <a:srgbClr val="00B050"/>
                </a:solidFill>
              </a:rPr>
              <a:t>Urodził się 10 maja 1897r. W </a:t>
            </a:r>
            <a:r>
              <a:rPr lang="pl-PL" dirty="0" err="1">
                <a:solidFill>
                  <a:srgbClr val="00B050"/>
                </a:solidFill>
              </a:rPr>
              <a:t>Magdelankach</a:t>
            </a:r>
            <a:r>
              <a:rPr lang="pl-PL" dirty="0">
                <a:solidFill>
                  <a:srgbClr val="00B050"/>
                </a:solidFill>
              </a:rPr>
              <a:t>. Jego rodzicami byli Ludwik i Elżbieta (z domu Koncewicz) Od 27 stycznia 1919r. Do 13 lipca 1921 Antoni Busz służył w Wojsku Polskim , wziął udział w powstaniu wielkopolskim.</a:t>
            </a:r>
          </a:p>
          <a:p>
            <a:r>
              <a:rPr lang="pl-PL" dirty="0">
                <a:solidFill>
                  <a:srgbClr val="00B050"/>
                </a:solidFill>
              </a:rPr>
              <a:t>16 grudnia 1921r. Rozpoczął służbę w Policji Państwowej w Wiśle Wielkiej w woj. Katowickim  pełnił służbę  na różnych posterunkach aż do wybuchu wojny. 16 czerwca 1922r.  został mianowany Posterunkowym Policji Państwowej Okręgu X w Stanisławowie. 1 lipca 1928r. Został mianowany starszym posterunkowym.  W 1927r.  Otrzymał zezwolenie na zawarcie związku małżeńskiego z Wiktorią </a:t>
            </a:r>
            <a:r>
              <a:rPr lang="pl-PL" dirty="0" err="1">
                <a:solidFill>
                  <a:srgbClr val="00B050"/>
                </a:solidFill>
              </a:rPr>
              <a:t>Toporowiczową</a:t>
            </a:r>
            <a:r>
              <a:rPr lang="pl-PL" dirty="0">
                <a:solidFill>
                  <a:srgbClr val="00B050"/>
                </a:solidFill>
              </a:rPr>
              <a:t> z domu Dopierała ( z Babkowic) Z chwilą wybuchu wojny został ewakuowany przed Niemcami w stronę Rosji , gdzie w miejscowości  Równe ( dziś na Ukrainie) dostał się do niewoli. Mimo próśb żony , by zdjął mundur  i wrócił  wraz z rodziną  do domu , nie zrobił tego. Wiktoria Busz z córką Eugenią udało się dostać z powrotem do domu rodzinnego w Babkowicach , gdzie przebywały do końca wojny.</a:t>
            </a:r>
          </a:p>
          <a:p>
            <a:r>
              <a:rPr lang="pl-PL" dirty="0">
                <a:solidFill>
                  <a:srgbClr val="00B050"/>
                </a:solidFill>
              </a:rPr>
              <a:t>Antoni Busz wraz z innymi policjantami trafił do obozu w Ostaszkowie. Przebywał w nim  do kwietnia 1940r. Zamordowano go strzałem w tył głowy i wrzucono do jednego z 25 dołów.</a:t>
            </a:r>
          </a:p>
        </p:txBody>
      </p:sp>
    </p:spTree>
    <p:extLst>
      <p:ext uri="{BB962C8B-B14F-4D97-AF65-F5344CB8AC3E}">
        <p14:creationId xmlns:p14="http://schemas.microsoft.com/office/powerpoint/2010/main" val="122697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5BD44-F66D-4B77-99D3-C2328E44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523" y="0"/>
            <a:ext cx="4494998" cy="1020726"/>
          </a:xfrm>
        </p:spPr>
        <p:txBody>
          <a:bodyPr/>
          <a:lstStyle/>
          <a:p>
            <a:r>
              <a:rPr lang="pl-PL" dirty="0"/>
              <a:t>Franciszek nadstawek</a:t>
            </a:r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DA104AAF-C8B4-4B4B-87C7-DF2F57482D3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520" b="14520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DBDEDD-4C44-41C2-8459-745D5837C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1020726"/>
            <a:ext cx="6095998" cy="5837274"/>
          </a:xfrm>
        </p:spPr>
        <p:txBody>
          <a:bodyPr/>
          <a:lstStyle/>
          <a:p>
            <a:r>
              <a:rPr lang="pl-PL" dirty="0">
                <a:solidFill>
                  <a:srgbClr val="002060"/>
                </a:solidFill>
              </a:rPr>
              <a:t>Urodził się 30 maja 1888 w Jankowie Przygodzkim(powiat ostrowski)</a:t>
            </a:r>
          </a:p>
          <a:p>
            <a:r>
              <a:rPr lang="pl-PL" dirty="0">
                <a:solidFill>
                  <a:srgbClr val="002060"/>
                </a:solidFill>
              </a:rPr>
              <a:t>W latach 20.był wachmistrzem policji w Pępowie, następnie urzędnikiem w Lesznie. W 1936r. Został przeniesiony do </a:t>
            </a:r>
            <a:r>
              <a:rPr lang="pl-PL" dirty="0" err="1">
                <a:solidFill>
                  <a:srgbClr val="002060"/>
                </a:solidFill>
              </a:rPr>
              <a:t>Prużan</a:t>
            </a:r>
            <a:r>
              <a:rPr lang="pl-PL" dirty="0">
                <a:solidFill>
                  <a:srgbClr val="002060"/>
                </a:solidFill>
              </a:rPr>
              <a:t> na Polesiu.</a:t>
            </a:r>
          </a:p>
          <a:p>
            <a:r>
              <a:rPr lang="pl-PL" dirty="0">
                <a:solidFill>
                  <a:srgbClr val="002060"/>
                </a:solidFill>
              </a:rPr>
              <a:t>Po wykroczeniu w 1939r.  Wojsk sowieckich na ziemie polskie , jako były policjant i urzędnik państwowy, został uwięziony w obozie w Ostaszkowie.</a:t>
            </a:r>
          </a:p>
          <a:p>
            <a:r>
              <a:rPr lang="pl-PL" dirty="0">
                <a:solidFill>
                  <a:srgbClr val="002060"/>
                </a:solidFill>
              </a:rPr>
              <a:t>Zamordowany przez NKWD, strzałem w tył głowy w 1940r.  w Twerze.</a:t>
            </a:r>
          </a:p>
        </p:txBody>
      </p:sp>
    </p:spTree>
    <p:extLst>
      <p:ext uri="{BB962C8B-B14F-4D97-AF65-F5344CB8AC3E}">
        <p14:creationId xmlns:p14="http://schemas.microsoft.com/office/powerpoint/2010/main" val="2265671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A57FE1-FD20-4208-B2E0-2B1E329B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523" y="0"/>
            <a:ext cx="4494998" cy="967563"/>
          </a:xfrm>
        </p:spPr>
        <p:txBody>
          <a:bodyPr/>
          <a:lstStyle/>
          <a:p>
            <a:r>
              <a:rPr lang="pl-PL" dirty="0"/>
              <a:t>Leon </a:t>
            </a:r>
            <a:r>
              <a:rPr lang="pl-PL" dirty="0" err="1"/>
              <a:t>banaszyński</a:t>
            </a:r>
            <a:endParaRPr lang="pl-PL" dirty="0"/>
          </a:p>
        </p:txBody>
      </p:sp>
      <p:pic>
        <p:nvPicPr>
          <p:cNvPr id="6" name="Symbol zastępczy obrazu 5">
            <a:extLst>
              <a:ext uri="{FF2B5EF4-FFF2-40B4-BE49-F238E27FC236}">
                <a16:creationId xmlns:a16="http://schemas.microsoft.com/office/drawing/2014/main" id="{63C57D6F-9E79-413E-97A3-23A78B2D3F0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4520" b="14520"/>
          <a:stretch>
            <a:fillRect/>
          </a:stretch>
        </p:blipFill>
        <p:spPr/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0FC5AE-C048-498C-90DF-AC893691E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6097" y="967564"/>
            <a:ext cx="6102096" cy="5890436"/>
          </a:xfrm>
        </p:spPr>
        <p:txBody>
          <a:bodyPr/>
          <a:lstStyle/>
          <a:p>
            <a:r>
              <a:rPr lang="pl-PL" dirty="0"/>
              <a:t>Urodzony 1904r. Jest kolejną ofiarą „Golgoty Wschodu’’.</a:t>
            </a:r>
          </a:p>
          <a:p>
            <a:r>
              <a:rPr lang="pl-PL" dirty="0"/>
              <a:t>Rodzina Banaszyńskich mieszkała w Gębicach pod nr 17 . Na gospodarstwie Anny Ratajczak z domu Szymanowska. Nie stacjonował z nim Leon Banaszyński ( mąż Józefiny)który przed wybuchem wojny pracował  w majątkach kierowanych przez Niemców . Przemieszczał się  między majątkami w Jarocinie , Wrześni, Gębicach i Potarzycy. W sierpniu 1939r. Został powołany do  wojska do ochrony granic wschodnich w miejscowości Równe . Służył w stopniu porucznika .Gdy 17 września 1939r. Armia Czerwona  zaatakowała nasz kraj , Leon Banaszyński został wzięty do sowieckiej niewoli . Przebywał początkowo w obozie jenieckim Olesno Zamek, a potem w obozie Starobielsk, gdzie utrzymywał z swoją rodziną listowy kontakt,. Jednak został on przerwany a jego losy są nieznane . Należy jednak przypuszczać z wielkim prawdopodobieństwem , że zginął na  „ nieludzkiej ziemi’’ Tego jest już pewien jego syn Lucjan Banaszyński</a:t>
            </a:r>
          </a:p>
        </p:txBody>
      </p:sp>
    </p:spTree>
    <p:extLst>
      <p:ext uri="{BB962C8B-B14F-4D97-AF65-F5344CB8AC3E}">
        <p14:creationId xmlns:p14="http://schemas.microsoft.com/office/powerpoint/2010/main" val="4143065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8FBBEF5-BF8D-4D64-B901-A67B4439B8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Płyta na cmentarzu w </a:t>
            </a:r>
            <a:r>
              <a:rPr lang="pl-PL" dirty="0" err="1"/>
              <a:t>pępowie</a:t>
            </a: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E50BB06C-7A46-488D-9EE3-AEC91A0422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853783" y="3143250"/>
            <a:ext cx="2707045" cy="2597150"/>
          </a:xfrm>
        </p:spPr>
      </p:pic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3F8EBEA6-34C5-42EB-9CBF-FE74F1C4BF3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31856" y="3517900"/>
            <a:ext cx="2466975" cy="1847850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7F68DA-9D2C-4C79-920D-F1B5F0EFD8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Dęby katyńskie</a:t>
            </a:r>
          </a:p>
        </p:txBody>
      </p:sp>
      <p:sp>
        <p:nvSpPr>
          <p:cNvPr id="6" name="Tytuł 5">
            <a:extLst>
              <a:ext uri="{FF2B5EF4-FFF2-40B4-BE49-F238E27FC236}">
                <a16:creationId xmlns:a16="http://schemas.microsoft.com/office/drawing/2014/main" id="{B5F10928-40AB-4247-B35E-93B21846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Miejsca upamiętniające pępowskich bohaterów</a:t>
            </a:r>
          </a:p>
        </p:txBody>
      </p:sp>
    </p:spTree>
    <p:extLst>
      <p:ext uri="{BB962C8B-B14F-4D97-AF65-F5344CB8AC3E}">
        <p14:creationId xmlns:p14="http://schemas.microsoft.com/office/powerpoint/2010/main" val="667505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168</TotalTime>
  <Words>695</Words>
  <Application>Microsoft Office PowerPoint</Application>
  <PresentationFormat>Panoramiczny</PresentationFormat>
  <Paragraphs>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Paczka</vt:lpstr>
      <vt:lpstr>pępowscy KATYŃCZYCY               1939 rok                 </vt:lpstr>
      <vt:lpstr>Józef rzepka</vt:lpstr>
      <vt:lpstr>Antoni Busz</vt:lpstr>
      <vt:lpstr>Franciszek nadstawek</vt:lpstr>
      <vt:lpstr>Leon banaszyński</vt:lpstr>
      <vt:lpstr>Miejsca upamiętniające pępowskich bohaterów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Zbrodnia katyńska</dc:title>
  <dc:creator>Mariola St</dc:creator>
  <cp:lastModifiedBy>Mariola St</cp:lastModifiedBy>
  <cp:revision>22</cp:revision>
  <dcterms:created xsi:type="dcterms:W3CDTF">2020-04-09T15:40:38Z</dcterms:created>
  <dcterms:modified xsi:type="dcterms:W3CDTF">2020-04-09T18:46:21Z</dcterms:modified>
</cp:coreProperties>
</file>