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sldIdLst>
    <p:sldId id="256" r:id="rId2"/>
    <p:sldId id="258" r:id="rId3"/>
    <p:sldId id="259" r:id="rId4"/>
    <p:sldId id="262" r:id="rId5"/>
    <p:sldId id="260" r:id="rId6"/>
    <p:sldId id="257" r:id="rId7"/>
    <p:sldId id="261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E30C-4577-4FF5-B6FF-81AC2FFF7ECA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8A1B-FD9A-4AA3-AA44-73CD6FDAF5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143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E30C-4577-4FF5-B6FF-81AC2FFF7ECA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8A1B-FD9A-4AA3-AA44-73CD6FDAF5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600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E30C-4577-4FF5-B6FF-81AC2FFF7ECA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8A1B-FD9A-4AA3-AA44-73CD6FDAF5B6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4878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E30C-4577-4FF5-B6FF-81AC2FFF7ECA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8A1B-FD9A-4AA3-AA44-73CD6FDAF5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5630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E30C-4577-4FF5-B6FF-81AC2FFF7ECA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8A1B-FD9A-4AA3-AA44-73CD6FDAF5B6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2029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E30C-4577-4FF5-B6FF-81AC2FFF7ECA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8A1B-FD9A-4AA3-AA44-73CD6FDAF5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038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E30C-4577-4FF5-B6FF-81AC2FFF7ECA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8A1B-FD9A-4AA3-AA44-73CD6FDAF5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0048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E30C-4577-4FF5-B6FF-81AC2FFF7ECA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8A1B-FD9A-4AA3-AA44-73CD6FDAF5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7281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E30C-4577-4FF5-B6FF-81AC2FFF7ECA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8A1B-FD9A-4AA3-AA44-73CD6FDAF5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5962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E30C-4577-4FF5-B6FF-81AC2FFF7ECA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8A1B-FD9A-4AA3-AA44-73CD6FDAF5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8248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E30C-4577-4FF5-B6FF-81AC2FFF7ECA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8A1B-FD9A-4AA3-AA44-73CD6FDAF5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0901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E30C-4577-4FF5-B6FF-81AC2FFF7ECA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8A1B-FD9A-4AA3-AA44-73CD6FDAF5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0874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E30C-4577-4FF5-B6FF-81AC2FFF7ECA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8A1B-FD9A-4AA3-AA44-73CD6FDAF5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6718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E30C-4577-4FF5-B6FF-81AC2FFF7ECA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8A1B-FD9A-4AA3-AA44-73CD6FDAF5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759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E30C-4577-4FF5-B6FF-81AC2FFF7ECA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8A1B-FD9A-4AA3-AA44-73CD6FDAF5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8791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E30C-4577-4FF5-B6FF-81AC2FFF7ECA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8A1B-FD9A-4AA3-AA44-73CD6FDAF5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909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5E30C-4577-4FF5-B6FF-81AC2FFF7ECA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9868A1B-FD9A-4AA3-AA44-73CD6FDAF5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493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</p:sldLayoutIdLst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07067" y="1714500"/>
            <a:ext cx="3077633" cy="2336336"/>
          </a:xfrm>
        </p:spPr>
        <p:txBody>
          <a:bodyPr/>
          <a:lstStyle/>
          <a:p>
            <a:r>
              <a:rPr lang="pl-PL" dirty="0" smtClean="0"/>
              <a:t> KATYŃ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2999" y="4050836"/>
            <a:ext cx="5057603" cy="1096899"/>
          </a:xfrm>
        </p:spPr>
        <p:txBody>
          <a:bodyPr>
            <a:normAutofit/>
          </a:bodyPr>
          <a:lstStyle/>
          <a:p>
            <a:r>
              <a:rPr lang="pl-PL" sz="6000" dirty="0" smtClean="0"/>
              <a:t>1940</a:t>
            </a:r>
            <a:endParaRPr lang="pl-PL" sz="6000" dirty="0"/>
          </a:p>
        </p:txBody>
      </p:sp>
    </p:spTree>
    <p:extLst>
      <p:ext uri="{BB962C8B-B14F-4D97-AF65-F5344CB8AC3E}">
        <p14:creationId xmlns:p14="http://schemas.microsoft.com/office/powerpoint/2010/main" val="260302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7235" y="2015067"/>
            <a:ext cx="8596668" cy="1826581"/>
          </a:xfrm>
        </p:spPr>
        <p:txBody>
          <a:bodyPr>
            <a:normAutofit fontScale="90000"/>
          </a:bodyPr>
          <a:lstStyle/>
          <a:p>
            <a:r>
              <a:rPr lang="pl-PL" dirty="0"/>
              <a:t>Po sowieckiej agresji na Polskę 17 września 1939 r. w niewoli sowieckiej znalazło się około 250 tys. polskich jeńców, w tym ponad 10 tys. oficerów.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8201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/>
              <a:t>Przygotowania do zbrodni</a:t>
            </a:r>
          </a:p>
          <a:p>
            <a:r>
              <a:rPr lang="pl-PL" dirty="0" smtClean="0"/>
              <a:t>Już 19 września 1939 r. Ławrientij Beria powołał Zarząd do Spraw Jeńców Wojennych i Internowanych przy NKWD oraz nakazał utworzenie sieci obozów.</a:t>
            </a:r>
          </a:p>
          <a:p>
            <a:endParaRPr lang="pl-PL" dirty="0" smtClean="0"/>
          </a:p>
          <a:p>
            <a:r>
              <a:rPr lang="pl-PL" dirty="0" smtClean="0"/>
              <a:t>Na początku października 1939 r. władze sowieckie zaczęły zwalniać część jeńców-szeregowców. W tym samym czasie podjęto decyzję o utworzeniu dwóch "obozów oficerskich" w Starobielsku i Kozielsku oraz obozu w Ostaszkowie, przeznaczonego dla funkcjonariuszy policji, KOP i więziennictwa.</a:t>
            </a:r>
          </a:p>
          <a:p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62" y="3225800"/>
            <a:ext cx="5113338" cy="353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34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84709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r>
              <a:rPr lang="pl-PL" dirty="0"/>
              <a:t>Pod koniec lutego 1940 r. we wspomnianych obozach więziono 6 192 policjantów i funkcjonariuszy wyżej wymienionych służb oraz 8 376 oficerów. Wśród uwięzionych znajdowała się duża grupa oficerów rezerwy, powołanych do wojska w chwili wybuchu wojny. Większość z nich reprezentowała polską inteligencję - lekarze, prawnicy, nauczyciele szkolni i akademiccy, inżynierowie, literaci, dziennikarze, działacze polityczni, urzędnicy państwowi i samorządowi, ziemianie. Obok nich w obozach znaleźli się również kapelani katoliccy, prawosławni, protestanccy oraz wyznania mojżeszowego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3111500"/>
            <a:ext cx="4991100" cy="36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235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41300" y="292100"/>
            <a:ext cx="8331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Decyzja o mordzie</a:t>
            </a:r>
          </a:p>
          <a:p>
            <a:r>
              <a:rPr lang="pl-PL" dirty="0" smtClean="0"/>
              <a:t>Decyzja o wymordowaniu polskich jeńców wojennych z obozów w Kozielsku, Starobielsku i Ostaszkowie oraz Polaków przetrzymywanych w więzieniach NKWD na obszarze przedwojennych wschodnich województw Rzeczypospolitej zapadła na najwyższym szczeblu sowieckich władz.</a:t>
            </a: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552700"/>
            <a:ext cx="5497890" cy="3213100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700" y="2552700"/>
            <a:ext cx="3860965" cy="321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040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203200" y="495300"/>
            <a:ext cx="883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Poza tym wśród ofiar było przeszło 7 tys. osób cywilnych, policjantów i oficerów bez statusu jeńca, osadzonych w więzieniach na terenie okupowanych przez ZSRR Kresów Wschodnich Rzeczypospolitej Polskiej. Sprawcy zbrodni katyńskiej najprawdopodobniej wciąż żyją w Rosji. Nie można ich jednak ścigać za zbrodnie.</a:t>
            </a:r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2738" y="2182812"/>
            <a:ext cx="6189662" cy="294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747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" y="533400"/>
            <a:ext cx="11290299" cy="572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370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5000">
        <p14:reveal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278</Words>
  <Application>Microsoft Office PowerPoint</Application>
  <PresentationFormat>Panoramiczny</PresentationFormat>
  <Paragraphs>13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Faseta</vt:lpstr>
      <vt:lpstr> KATYŃ</vt:lpstr>
      <vt:lpstr>Po sowieckiej agresji na Polskę 17 września 1939 r. w niewoli sowieckiej znalazło się około 250 tys. polskich jeńców, w tym ponad 10 tys. oficerów.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KATYŃ</dc:title>
  <dc:creator>X</dc:creator>
  <cp:lastModifiedBy>X</cp:lastModifiedBy>
  <cp:revision>6</cp:revision>
  <dcterms:created xsi:type="dcterms:W3CDTF">2020-04-06T10:02:44Z</dcterms:created>
  <dcterms:modified xsi:type="dcterms:W3CDTF">2020-04-06T15:09:12Z</dcterms:modified>
</cp:coreProperties>
</file>