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78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10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152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06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4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3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2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919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46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80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96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24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9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4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86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17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43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63ADF3-1CA7-450F-B062-7CFB9378DC7B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989FCC-A8D8-4039-BF3B-820C99DC5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07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900" dirty="0" smtClean="0"/>
              <a:t>Pozdrowienia z Pępowa dla Jana Pawła II od klasy IV b</a:t>
            </a:r>
            <a:endParaRPr lang="pl-PL" sz="49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22" y="3533422"/>
            <a:ext cx="4007556" cy="18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Szymon Pawlak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33" y="2523596"/>
            <a:ext cx="3872089" cy="3317875"/>
          </a:xfrm>
        </p:spPr>
      </p:pic>
    </p:spTree>
    <p:extLst>
      <p:ext uri="{BB962C8B-B14F-4D97-AF65-F5344CB8AC3E}">
        <p14:creationId xmlns:p14="http://schemas.microsoft.com/office/powerpoint/2010/main" val="33855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Mateusz Broda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3" y="2512308"/>
            <a:ext cx="3962400" cy="3188581"/>
          </a:xfrm>
        </p:spPr>
      </p:pic>
    </p:spTree>
    <p:extLst>
      <p:ext uri="{BB962C8B-B14F-4D97-AF65-F5344CB8AC3E}">
        <p14:creationId xmlns:p14="http://schemas.microsoft.com/office/powerpoint/2010/main" val="25803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Maksymilian Kubiak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3" y="2557463"/>
            <a:ext cx="3420534" cy="3317875"/>
          </a:xfrm>
        </p:spPr>
      </p:pic>
    </p:spTree>
    <p:extLst>
      <p:ext uri="{BB962C8B-B14F-4D97-AF65-F5344CB8AC3E}">
        <p14:creationId xmlns:p14="http://schemas.microsoft.com/office/powerpoint/2010/main" val="7933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Alan Matuszczak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6904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Maciej Okręt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3471" y="1868308"/>
            <a:ext cx="3104446" cy="4447825"/>
          </a:xfrm>
        </p:spPr>
      </p:pic>
    </p:spTree>
    <p:extLst>
      <p:ext uri="{BB962C8B-B14F-4D97-AF65-F5344CB8AC3E}">
        <p14:creationId xmlns:p14="http://schemas.microsoft.com/office/powerpoint/2010/main" val="9800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Hubert </a:t>
            </a:r>
            <a:r>
              <a:rPr lang="pl-PL" dirty="0" err="1" smtClean="0"/>
              <a:t>Zboralski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00" y="2546174"/>
            <a:ext cx="4631800" cy="3317875"/>
          </a:xfrm>
        </p:spPr>
      </p:pic>
    </p:spTree>
    <p:extLst>
      <p:ext uri="{BB962C8B-B14F-4D97-AF65-F5344CB8AC3E}">
        <p14:creationId xmlns:p14="http://schemas.microsoft.com/office/powerpoint/2010/main" val="36895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Jan Orzechowski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9668" y="2108016"/>
            <a:ext cx="2736666" cy="3961873"/>
          </a:xfrm>
        </p:spPr>
      </p:pic>
    </p:spTree>
    <p:extLst>
      <p:ext uri="{BB962C8B-B14F-4D97-AF65-F5344CB8AC3E}">
        <p14:creationId xmlns:p14="http://schemas.microsoft.com/office/powerpoint/2010/main" val="21526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Bartek Wajs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42" y="2453076"/>
            <a:ext cx="5974644" cy="3380494"/>
          </a:xfrm>
        </p:spPr>
      </p:pic>
    </p:spTree>
    <p:extLst>
      <p:ext uri="{BB962C8B-B14F-4D97-AF65-F5344CB8AC3E}">
        <p14:creationId xmlns:p14="http://schemas.microsoft.com/office/powerpoint/2010/main" val="4412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Mikołaj </a:t>
            </a:r>
            <a:r>
              <a:rPr lang="pl-PL" dirty="0" err="1" smtClean="0"/>
              <a:t>Zjeżdżałka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254" y="2420259"/>
            <a:ext cx="3048001" cy="3829358"/>
          </a:xfrm>
        </p:spPr>
      </p:pic>
    </p:spTree>
    <p:extLst>
      <p:ext uri="{BB962C8B-B14F-4D97-AF65-F5344CB8AC3E}">
        <p14:creationId xmlns:p14="http://schemas.microsoft.com/office/powerpoint/2010/main" val="10225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Krystian </a:t>
            </a:r>
            <a:r>
              <a:rPr lang="pl-PL" dirty="0" err="1" smtClean="0"/>
              <a:t>Zjeżdżałka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5183" y="2363810"/>
            <a:ext cx="3317875" cy="3795491"/>
          </a:xfrm>
        </p:spPr>
      </p:pic>
    </p:spTree>
    <p:extLst>
      <p:ext uri="{BB962C8B-B14F-4D97-AF65-F5344CB8AC3E}">
        <p14:creationId xmlns:p14="http://schemas.microsoft.com/office/powerpoint/2010/main" val="7685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Lena Maria Rotman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55" y="2444574"/>
            <a:ext cx="6005689" cy="3317875"/>
          </a:xfrm>
        </p:spPr>
      </p:pic>
    </p:spTree>
    <p:extLst>
      <p:ext uri="{BB962C8B-B14F-4D97-AF65-F5344CB8AC3E}">
        <p14:creationId xmlns:p14="http://schemas.microsoft.com/office/powerpoint/2010/main" val="38629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Bartek Stachowiak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29595" y="2045601"/>
            <a:ext cx="2532810" cy="4018316"/>
          </a:xfrm>
        </p:spPr>
      </p:pic>
    </p:spTree>
    <p:extLst>
      <p:ext uri="{BB962C8B-B14F-4D97-AF65-F5344CB8AC3E}">
        <p14:creationId xmlns:p14="http://schemas.microsoft.com/office/powerpoint/2010/main" val="7382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Jarek Jóźwiak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8082" y="1595920"/>
            <a:ext cx="2491934" cy="4583290"/>
          </a:xfrm>
        </p:spPr>
      </p:pic>
    </p:spTree>
    <p:extLst>
      <p:ext uri="{BB962C8B-B14F-4D97-AF65-F5344CB8AC3E}">
        <p14:creationId xmlns:p14="http://schemas.microsoft.com/office/powerpoint/2010/main" val="28033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Krzysztof Łasicki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82" y="2799645"/>
            <a:ext cx="5278035" cy="2782182"/>
          </a:xfrm>
        </p:spPr>
      </p:pic>
    </p:spTree>
    <p:extLst>
      <p:ext uri="{BB962C8B-B14F-4D97-AF65-F5344CB8AC3E}">
        <p14:creationId xmlns:p14="http://schemas.microsoft.com/office/powerpoint/2010/main" val="22994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Alexander </a:t>
            </a:r>
            <a:r>
              <a:rPr lang="pl-PL" dirty="0" err="1" smtClean="0"/>
              <a:t>Dolinac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3998" y="2071781"/>
            <a:ext cx="3048000" cy="3984449"/>
          </a:xfrm>
        </p:spPr>
      </p:pic>
    </p:spTree>
    <p:extLst>
      <p:ext uri="{BB962C8B-B14F-4D97-AF65-F5344CB8AC3E}">
        <p14:creationId xmlns:p14="http://schemas.microsoft.com/office/powerpoint/2010/main" val="398002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solidFill>
                  <a:srgbClr val="FFFF00"/>
                </a:solidFill>
              </a:rPr>
              <a:t>D</a:t>
            </a:r>
            <a:r>
              <a:rPr lang="pl-PL" sz="7200" dirty="0" smtClean="0">
                <a:solidFill>
                  <a:srgbClr val="00B0F0"/>
                </a:solidFill>
              </a:rPr>
              <a:t>z</a:t>
            </a:r>
            <a:r>
              <a:rPr lang="pl-PL" sz="7200" dirty="0" smtClean="0">
                <a:solidFill>
                  <a:srgbClr val="FFFF00"/>
                </a:solidFill>
              </a:rPr>
              <a:t>i</a:t>
            </a:r>
            <a:r>
              <a:rPr lang="pl-PL" sz="7200" dirty="0" smtClean="0">
                <a:solidFill>
                  <a:srgbClr val="00B0F0"/>
                </a:solidFill>
              </a:rPr>
              <a:t>ę</a:t>
            </a:r>
            <a:r>
              <a:rPr lang="pl-PL" sz="7200" dirty="0" smtClean="0">
                <a:solidFill>
                  <a:srgbClr val="FFFF00"/>
                </a:solidFill>
              </a:rPr>
              <a:t>k</a:t>
            </a:r>
            <a:r>
              <a:rPr lang="pl-PL" sz="7200" dirty="0" smtClean="0">
                <a:solidFill>
                  <a:srgbClr val="00B0F0"/>
                </a:solidFill>
              </a:rPr>
              <a:t>u</a:t>
            </a:r>
            <a:r>
              <a:rPr lang="pl-PL" sz="7200" dirty="0" smtClean="0">
                <a:solidFill>
                  <a:srgbClr val="FFFF00"/>
                </a:solidFill>
              </a:rPr>
              <a:t>j</a:t>
            </a:r>
            <a:r>
              <a:rPr lang="pl-PL" sz="7200" dirty="0" smtClean="0">
                <a:solidFill>
                  <a:srgbClr val="00B0F0"/>
                </a:solidFill>
              </a:rPr>
              <a:t>ę</a:t>
            </a:r>
            <a:r>
              <a:rPr lang="pl-PL" sz="7200" dirty="0" smtClean="0">
                <a:solidFill>
                  <a:srgbClr val="FFFF00"/>
                </a:solidFill>
              </a:rPr>
              <a:t>!</a:t>
            </a:r>
            <a:endParaRPr lang="pl-PL" sz="7200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4" y="620889"/>
            <a:ext cx="5294489" cy="5576711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71" y="3086100"/>
            <a:ext cx="3014134" cy="23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Hania Nowacka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99" y="2512307"/>
            <a:ext cx="6155267" cy="3317875"/>
          </a:xfrm>
        </p:spPr>
      </p:pic>
    </p:spTree>
    <p:extLst>
      <p:ext uri="{BB962C8B-B14F-4D97-AF65-F5344CB8AC3E}">
        <p14:creationId xmlns:p14="http://schemas.microsoft.com/office/powerpoint/2010/main" val="15510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Milena Bogdańska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2" y="2557463"/>
            <a:ext cx="5779911" cy="3317875"/>
          </a:xfrm>
        </p:spPr>
      </p:pic>
    </p:spTree>
    <p:extLst>
      <p:ext uri="{BB962C8B-B14F-4D97-AF65-F5344CB8AC3E}">
        <p14:creationId xmlns:p14="http://schemas.microsoft.com/office/powerpoint/2010/main" val="36385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Wiktoria Pawlicka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42" y="2557463"/>
            <a:ext cx="7182515" cy="3317875"/>
          </a:xfrm>
        </p:spPr>
      </p:pic>
    </p:spTree>
    <p:extLst>
      <p:ext uri="{BB962C8B-B14F-4D97-AF65-F5344CB8AC3E}">
        <p14:creationId xmlns:p14="http://schemas.microsoft.com/office/powerpoint/2010/main" val="28462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Maja Kaczmarek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2669" y="2235197"/>
            <a:ext cx="2777068" cy="4244625"/>
          </a:xfrm>
        </p:spPr>
      </p:pic>
    </p:spTree>
    <p:extLst>
      <p:ext uri="{BB962C8B-B14F-4D97-AF65-F5344CB8AC3E}">
        <p14:creationId xmlns:p14="http://schemas.microsoft.com/office/powerpoint/2010/main" val="25528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Julia Kęsy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78" y="2489730"/>
            <a:ext cx="4684359" cy="3317875"/>
          </a:xfrm>
        </p:spPr>
      </p:pic>
    </p:spTree>
    <p:extLst>
      <p:ext uri="{BB962C8B-B14F-4D97-AF65-F5344CB8AC3E}">
        <p14:creationId xmlns:p14="http://schemas.microsoft.com/office/powerpoint/2010/main" val="1679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Karolina Kuźnicka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78" y="2546174"/>
            <a:ext cx="4797777" cy="3317875"/>
          </a:xfrm>
        </p:spPr>
      </p:pic>
    </p:spTree>
    <p:extLst>
      <p:ext uri="{BB962C8B-B14F-4D97-AF65-F5344CB8AC3E}">
        <p14:creationId xmlns:p14="http://schemas.microsoft.com/office/powerpoint/2010/main" val="23125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Sebastian Maćkowiak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2557463"/>
            <a:ext cx="4751916" cy="3317875"/>
          </a:xfrm>
        </p:spPr>
      </p:pic>
    </p:spTree>
    <p:extLst>
      <p:ext uri="{BB962C8B-B14F-4D97-AF65-F5344CB8AC3E}">
        <p14:creationId xmlns:p14="http://schemas.microsoft.com/office/powerpoint/2010/main" val="39114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387</TotalTime>
  <Words>58</Words>
  <Application>Microsoft Office PowerPoint</Application>
  <PresentationFormat>Panoramiczny</PresentationFormat>
  <Paragraphs>24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Organiczny</vt:lpstr>
      <vt:lpstr>Pozdrowienia z Pępowa dla Jana Pawła II od klasy IV b</vt:lpstr>
      <vt:lpstr>Lena Maria Rotman</vt:lpstr>
      <vt:lpstr>Hania Nowacka</vt:lpstr>
      <vt:lpstr>Milena Bogdańska</vt:lpstr>
      <vt:lpstr>Wiktoria Pawlicka</vt:lpstr>
      <vt:lpstr>Maja Kaczmarek</vt:lpstr>
      <vt:lpstr>Julia Kęsy</vt:lpstr>
      <vt:lpstr>Karolina Kuźnicka</vt:lpstr>
      <vt:lpstr>Sebastian Maćkowiak</vt:lpstr>
      <vt:lpstr>Szymon Pawlak</vt:lpstr>
      <vt:lpstr>Mateusz Broda</vt:lpstr>
      <vt:lpstr>Maksymilian Kubiak</vt:lpstr>
      <vt:lpstr>Alan Matuszczak</vt:lpstr>
      <vt:lpstr>Maciej Okręt</vt:lpstr>
      <vt:lpstr>Hubert Zboralski</vt:lpstr>
      <vt:lpstr>Jan Orzechowski</vt:lpstr>
      <vt:lpstr>Bartek Wajs</vt:lpstr>
      <vt:lpstr>Mikołaj Zjeżdżałka</vt:lpstr>
      <vt:lpstr>Krystian Zjeżdżałka</vt:lpstr>
      <vt:lpstr>Bartek Stachowiak</vt:lpstr>
      <vt:lpstr>Jarek Jóźwiak </vt:lpstr>
      <vt:lpstr>Krzysztof Łasicki</vt:lpstr>
      <vt:lpstr>Alexander Dolinac</vt:lpstr>
      <vt:lpstr>Dziękuję!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Pozdrowienia z Pępowa dla Jana Pawła II od klasy IV b</dc:title>
  <dc:creator>Krzysztof Kasprzak</dc:creator>
  <cp:lastModifiedBy>Krzysztof Kasprzak</cp:lastModifiedBy>
  <cp:revision>8</cp:revision>
  <dcterms:created xsi:type="dcterms:W3CDTF">2021-03-29T17:42:37Z</dcterms:created>
  <dcterms:modified xsi:type="dcterms:W3CDTF">2021-03-30T11:06:18Z</dcterms:modified>
</cp:coreProperties>
</file>